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1pPr>
    <a:lvl2pPr marL="342077" algn="ctr" rtl="0" fontAlgn="base">
      <a:spcBef>
        <a:spcPct val="50000"/>
      </a:spcBef>
      <a:spcAft>
        <a:spcPct val="0"/>
      </a:spcAft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2pPr>
    <a:lvl3pPr marL="684154" algn="ctr" rtl="0" fontAlgn="base">
      <a:spcBef>
        <a:spcPct val="50000"/>
      </a:spcBef>
      <a:spcAft>
        <a:spcPct val="0"/>
      </a:spcAft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3pPr>
    <a:lvl4pPr marL="1026231" algn="ctr" rtl="0" fontAlgn="base">
      <a:spcBef>
        <a:spcPct val="50000"/>
      </a:spcBef>
      <a:spcAft>
        <a:spcPct val="0"/>
      </a:spcAft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4pPr>
    <a:lvl5pPr marL="1368308" algn="ctr" rtl="0" fontAlgn="base">
      <a:spcBef>
        <a:spcPct val="50000"/>
      </a:spcBef>
      <a:spcAft>
        <a:spcPct val="0"/>
      </a:spcAft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5pPr>
    <a:lvl6pPr marL="1710385" algn="l" defTabSz="684154" rtl="0" eaLnBrk="1" latinLnBrk="0" hangingPunct="1"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6pPr>
    <a:lvl7pPr marL="2052462" algn="l" defTabSz="684154" rtl="0" eaLnBrk="1" latinLnBrk="0" hangingPunct="1"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7pPr>
    <a:lvl8pPr marL="2394539" algn="l" defTabSz="684154" rtl="0" eaLnBrk="1" latinLnBrk="0" hangingPunct="1"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8pPr>
    <a:lvl9pPr marL="2736616" algn="l" defTabSz="684154" rtl="0" eaLnBrk="1" latinLnBrk="0" hangingPunct="1">
      <a:defRPr kumimoji="1" sz="600" b="1" kern="1200">
        <a:solidFill>
          <a:srgbClr val="006600"/>
        </a:solidFill>
        <a:latin typeface="Arial" charset="0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0"/>
    <a:srgbClr val="FFFFDD"/>
    <a:srgbClr val="FFFFE1"/>
    <a:srgbClr val="FFFFCC"/>
    <a:srgbClr val="29FF29"/>
    <a:srgbClr val="008000"/>
    <a:srgbClr val="003300"/>
    <a:srgbClr val="FF89FF"/>
    <a:srgbClr val="FF310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99689" autoAdjust="0"/>
  </p:normalViewPr>
  <p:slideViewPr>
    <p:cSldViewPr>
      <p:cViewPr varScale="1">
        <p:scale>
          <a:sx n="76" d="100"/>
          <a:sy n="76" d="100"/>
        </p:scale>
        <p:origin x="1296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196" y="2130652"/>
            <a:ext cx="8419609" cy="146957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6392" y="3885974"/>
            <a:ext cx="6933217" cy="1753054"/>
          </a:xfrm>
        </p:spPr>
        <p:txBody>
          <a:bodyPr/>
          <a:lstStyle>
            <a:lvl1pPr marL="0" indent="0" algn="ctr">
              <a:buNone/>
              <a:defRPr/>
            </a:lvl1pPr>
            <a:lvl2pPr marL="342077" indent="0" algn="ctr">
              <a:buNone/>
              <a:defRPr/>
            </a:lvl2pPr>
            <a:lvl3pPr marL="684154" indent="0" algn="ctr">
              <a:buNone/>
              <a:defRPr/>
            </a:lvl3pPr>
            <a:lvl4pPr marL="1026231" indent="0" algn="ctr">
              <a:buNone/>
              <a:defRPr/>
            </a:lvl4pPr>
            <a:lvl5pPr marL="1368308" indent="0" algn="ctr">
              <a:buNone/>
              <a:defRPr/>
            </a:lvl5pPr>
            <a:lvl6pPr marL="1710385" indent="0" algn="ctr">
              <a:buNone/>
              <a:defRPr/>
            </a:lvl6pPr>
            <a:lvl7pPr marL="2052462" indent="0" algn="ctr">
              <a:buNone/>
              <a:defRPr/>
            </a:lvl7pPr>
            <a:lvl8pPr marL="2394539" indent="0" algn="ctr">
              <a:buNone/>
              <a:defRPr/>
            </a:lvl8pPr>
            <a:lvl9pPr marL="273661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C2715-DD78-4AF2-9323-688B7821C8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79DE4-4C36-4014-8525-3907ACD285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588" y="274411"/>
            <a:ext cx="2228359" cy="585220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055" y="274411"/>
            <a:ext cx="6569604" cy="585220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9580D-FBD2-4D68-B551-7098E476BC7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F8D50-BB6B-4A24-8FD4-A7929B2DDC0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447"/>
            <a:ext cx="8419609" cy="136298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259"/>
            <a:ext cx="8419609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077" indent="0">
              <a:buNone/>
              <a:defRPr sz="1300"/>
            </a:lvl2pPr>
            <a:lvl3pPr marL="684154" indent="0">
              <a:buNone/>
              <a:defRPr sz="1200"/>
            </a:lvl3pPr>
            <a:lvl4pPr marL="1026231" indent="0">
              <a:buNone/>
              <a:defRPr sz="1000"/>
            </a:lvl4pPr>
            <a:lvl5pPr marL="1368308" indent="0">
              <a:buNone/>
              <a:defRPr sz="1000"/>
            </a:lvl5pPr>
            <a:lvl6pPr marL="1710385" indent="0">
              <a:buNone/>
              <a:defRPr sz="1000"/>
            </a:lvl6pPr>
            <a:lvl7pPr marL="2052462" indent="0">
              <a:buNone/>
              <a:defRPr sz="1000"/>
            </a:lvl7pPr>
            <a:lvl8pPr marL="2394539" indent="0">
              <a:buNone/>
              <a:defRPr sz="1000"/>
            </a:lvl8pPr>
            <a:lvl9pPr marL="2736616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C2D5F-2421-4479-AE1A-F300627FC1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55" y="1599974"/>
            <a:ext cx="4398981" cy="45266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11964" y="1599974"/>
            <a:ext cx="4398982" cy="45266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C95C9-E040-423C-9A1D-CCDA1EF98FF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55" y="1535339"/>
            <a:ext cx="4376869" cy="6395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055" y="2174875"/>
            <a:ext cx="4376869" cy="395174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1619" y="1535339"/>
            <a:ext cx="4379327" cy="6395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1619" y="2174875"/>
            <a:ext cx="4379327" cy="395174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56D81-BAFE-470A-800A-252049B083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2925C-462F-4B9D-B214-0D085E82A90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4BC8F-2FD3-4623-99D6-3223C00E89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55" y="273278"/>
            <a:ext cx="3259005" cy="116227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217" y="273278"/>
            <a:ext cx="5537729" cy="585333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055" y="1435554"/>
            <a:ext cx="3259005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9AC28-1DA7-4906-A3F8-AFD3E0FC31E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2137" y="4801054"/>
            <a:ext cx="5943109" cy="56583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2137" y="612322"/>
            <a:ext cx="5943109" cy="4115027"/>
          </a:xfrm>
        </p:spPr>
        <p:txBody>
          <a:bodyPr/>
          <a:lstStyle>
            <a:lvl1pPr marL="0" indent="0">
              <a:buNone/>
              <a:defRPr sz="2400"/>
            </a:lvl1pPr>
            <a:lvl2pPr marL="342077" indent="0">
              <a:buNone/>
              <a:defRPr sz="2100"/>
            </a:lvl2pPr>
            <a:lvl3pPr marL="684154" indent="0">
              <a:buNone/>
              <a:defRPr sz="1800"/>
            </a:lvl3pPr>
            <a:lvl4pPr marL="1026231" indent="0">
              <a:buNone/>
              <a:defRPr sz="1500"/>
            </a:lvl4pPr>
            <a:lvl5pPr marL="1368308" indent="0">
              <a:buNone/>
              <a:defRPr sz="1500"/>
            </a:lvl5pPr>
            <a:lvl6pPr marL="1710385" indent="0">
              <a:buNone/>
              <a:defRPr sz="1500"/>
            </a:lvl6pPr>
            <a:lvl7pPr marL="2052462" indent="0">
              <a:buNone/>
              <a:defRPr sz="1500"/>
            </a:lvl7pPr>
            <a:lvl8pPr marL="2394539" indent="0">
              <a:buNone/>
              <a:defRPr sz="1500"/>
            </a:lvl8pPr>
            <a:lvl9pPr marL="2736616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2137" y="5366885"/>
            <a:ext cx="5943109" cy="805089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C9BFD-1DAE-4922-AA64-3D0FE9F80F5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055" y="274411"/>
            <a:ext cx="891589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0" tIns="47871" rIns="95740" bIns="478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055" y="1599974"/>
            <a:ext cx="8915891" cy="45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0" tIns="47871" rIns="95740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055" y="6245679"/>
            <a:ext cx="231189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0" tIns="47871" rIns="95740" bIns="47871" numCol="1" anchor="t" anchorCtr="0" compatLnSpc="1">
            <a:prstTxWarp prst="textNoShape">
              <a:avLst/>
            </a:prstTxWarp>
          </a:bodyPr>
          <a:lstStyle>
            <a:lvl1pPr algn="l" defTabSz="957341">
              <a:spcBef>
                <a:spcPct val="0"/>
              </a:spcBef>
              <a:defRPr sz="15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305" y="6245679"/>
            <a:ext cx="313739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0" tIns="47871" rIns="95740" bIns="47871" numCol="1" anchor="t" anchorCtr="0" compatLnSpc="1">
            <a:prstTxWarp prst="textNoShape">
              <a:avLst/>
            </a:prstTxWarp>
          </a:bodyPr>
          <a:lstStyle>
            <a:lvl1pPr defTabSz="957341">
              <a:spcBef>
                <a:spcPct val="0"/>
              </a:spcBef>
              <a:defRPr sz="15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055" y="6245679"/>
            <a:ext cx="231189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0" tIns="47871" rIns="95740" bIns="47871" numCol="1" anchor="t" anchorCtr="0" compatLnSpc="1">
            <a:prstTxWarp prst="textNoShape">
              <a:avLst/>
            </a:prstTxWarp>
          </a:bodyPr>
          <a:lstStyle>
            <a:lvl1pPr algn="r" defTabSz="957341">
              <a:spcBef>
                <a:spcPct val="0"/>
              </a:spcBef>
              <a:defRPr sz="1500" b="0">
                <a:solidFill>
                  <a:schemeClr val="tx1"/>
                </a:solidFill>
                <a:ea typeface="+mn-ea"/>
              </a:defRPr>
            </a:lvl1pPr>
          </a:lstStyle>
          <a:p>
            <a:fld id="{91A461B8-177E-407C-8F09-7B9D93B1C3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06" indent="-358706" algn="l" defTabSz="957341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988" indent="-298130" algn="l" defTabSz="957341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7270" indent="-239929" algn="l" defTabSz="957341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5940" indent="-239929" algn="l" defTabSz="957341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3423" indent="-237554" algn="l" defTabSz="957341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495500" indent="-237554" algn="l" defTabSz="957341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2837577" indent="-237554" algn="l" defTabSz="957341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179654" indent="-237554" algn="l" defTabSz="957341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521731" indent="-237554" algn="l" defTabSz="957341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077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154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231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308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385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2462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4539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6616" algn="l" defTabSz="684154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456461" y="130402"/>
            <a:ext cx="1465509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385" tIns="34193" rIns="68385" bIns="34193" anchor="ctr"/>
          <a:lstStyle/>
          <a:p>
            <a:pPr algn="r" defTabSz="957341">
              <a:spcBef>
                <a:spcPct val="0"/>
              </a:spcBef>
            </a:pPr>
            <a:r>
              <a:rPr lang="ja-JP" altLang="en-US" sz="1000" i="1" dirty="0">
                <a:solidFill>
                  <a:srgbClr val="000099"/>
                </a:solidFill>
                <a:latin typeface="HG丸ｺﾞｼｯｸM-PRO" pitchFamily="50" charset="-128"/>
              </a:rPr>
              <a:t>加古川市立総合体育館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-119157" y="6771821"/>
            <a:ext cx="1019222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8415" tIns="34208" rIns="68415" bIns="34208"/>
          <a:lstStyle/>
          <a:p>
            <a:endParaRPr lang="ja-JP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-70020" y="324304"/>
            <a:ext cx="10189766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8415" tIns="34208" rIns="68415" bIns="34208"/>
          <a:lstStyle/>
          <a:p>
            <a:endParaRPr lang="ja-JP" alt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42446"/>
            <a:ext cx="9906000" cy="64135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68415" tIns="34208" rIns="68415" bIns="34208" anchor="ctr"/>
          <a:lstStyle/>
          <a:p>
            <a:endParaRPr lang="ja-JP" alt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75" y="754015"/>
            <a:ext cx="9703310" cy="574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8" name="AutoShape 12"/>
          <p:cNvSpPr>
            <a:spLocks noChangeAspect="1" noChangeArrowheads="1"/>
          </p:cNvSpPr>
          <p:nvPr/>
        </p:nvSpPr>
        <p:spPr bwMode="auto">
          <a:xfrm rot="-5400000">
            <a:off x="6627860" y="4466971"/>
            <a:ext cx="71438" cy="7739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415" tIns="34208" rIns="68415" bIns="34208" anchor="ctr"/>
          <a:lstStyle/>
          <a:p>
            <a:endParaRPr lang="ja-JP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741361" y="4341696"/>
            <a:ext cx="2733238" cy="3768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8385" tIns="34193" rIns="68385" bIns="34193">
            <a:spAutoFit/>
          </a:bodyPr>
          <a:lstStyle/>
          <a:p>
            <a:pPr algn="l" defTabSz="957341"/>
            <a:r>
              <a:rPr lang="ja-JP" altLang="en-US" sz="2000" i="1" dirty="0">
                <a:solidFill>
                  <a:srgbClr val="FF3300"/>
                </a:solidFill>
              </a:rPr>
              <a:t>２階選手用出入口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667512" y="2857496"/>
            <a:ext cx="0" cy="1595438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  <p:txBody>
          <a:bodyPr lIns="68415" tIns="34208" rIns="68415" bIns="34208"/>
          <a:lstStyle/>
          <a:p>
            <a:endParaRPr lang="ja-JP" alt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rot="-5400000">
            <a:off x="5766217" y="1976910"/>
            <a:ext cx="0" cy="1727162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lIns="68415" tIns="34208" rIns="68415" bIns="34208"/>
          <a:lstStyle/>
          <a:p>
            <a:endParaRPr lang="ja-JP" alt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615631" y="3951741"/>
            <a:ext cx="19966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385" tIns="34193" rIns="68385" bIns="34193">
            <a:spAutoFit/>
          </a:bodyPr>
          <a:lstStyle/>
          <a:p>
            <a:pPr defTabSz="957341"/>
            <a:r>
              <a:rPr lang="ja-JP" altLang="en-US" sz="400" dirty="0">
                <a:solidFill>
                  <a:srgbClr val="FF3300"/>
                </a:solidFill>
              </a:rPr>
              <a:t>（行列）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 flipV="1">
            <a:off x="4383179" y="2648487"/>
            <a:ext cx="3794411" cy="7441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stealth" w="lg" len="lg"/>
          </a:ln>
          <a:effectLst/>
        </p:spPr>
        <p:txBody>
          <a:bodyPr lIns="68415" tIns="34208" rIns="68415" bIns="34208"/>
          <a:lstStyle/>
          <a:p>
            <a:endParaRPr lang="ja-JP" altLang="en-US"/>
          </a:p>
        </p:txBody>
      </p:sp>
      <p:sp>
        <p:nvSpPr>
          <p:cNvPr id="4129" name="Oval 33" descr="右下がり対角線 (破線)"/>
          <p:cNvSpPr>
            <a:spLocks noChangeArrowheads="1"/>
          </p:cNvSpPr>
          <p:nvPr/>
        </p:nvSpPr>
        <p:spPr bwMode="auto">
          <a:xfrm rot="-1655267">
            <a:off x="8853243" y="2544536"/>
            <a:ext cx="777591" cy="1234849"/>
          </a:xfrm>
          <a:prstGeom prst="ellipse">
            <a:avLst/>
          </a:prstGeom>
          <a:pattFill prst="dashDnDiag">
            <a:fgClr>
              <a:srgbClr val="006600">
                <a:alpha val="80000"/>
              </a:srgbClr>
            </a:fgClr>
            <a:bgClr>
              <a:schemeClr val="bg1">
                <a:alpha val="80000"/>
              </a:schemeClr>
            </a:bgClr>
          </a:pattFill>
          <a:ln w="31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68415" tIns="34208" rIns="68415" bIns="34208" anchor="ctr"/>
          <a:lstStyle/>
          <a:p>
            <a:endParaRPr lang="ja-JP" alt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895009" y="3030991"/>
            <a:ext cx="668262" cy="1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85" tIns="34193" rIns="68385" bIns="34193">
            <a:spAutoFit/>
          </a:bodyPr>
          <a:lstStyle/>
          <a:p>
            <a:pPr defTabSz="957341"/>
            <a:r>
              <a:rPr lang="ja-JP" altLang="en-US" i="1" dirty="0">
                <a:solidFill>
                  <a:schemeClr val="accent2"/>
                </a:solidFill>
              </a:rPr>
              <a:t>陸上競技場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499497" y="5974059"/>
            <a:ext cx="7704856" cy="3768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8385" tIns="34193" rIns="68385" bIns="34193">
            <a:spAutoFit/>
          </a:bodyPr>
          <a:lstStyle/>
          <a:p>
            <a:pPr algn="l" defTabSz="957341"/>
            <a:r>
              <a:rPr lang="en-US" altLang="ja-JP" sz="2000" dirty="0">
                <a:solidFill>
                  <a:schemeClr val="accent2"/>
                </a:solidFill>
              </a:rPr>
              <a:t>※</a:t>
            </a:r>
            <a:r>
              <a:rPr lang="ja-JP" altLang="en-US" sz="2000" dirty="0">
                <a:solidFill>
                  <a:schemeClr val="accent2"/>
                </a:solidFill>
              </a:rPr>
              <a:t>駐車場での事故・盗難等については、一切の責任は負いません</a:t>
            </a:r>
            <a:r>
              <a:rPr lang="ja-JP" altLang="en-US" dirty="0">
                <a:solidFill>
                  <a:schemeClr val="accent2"/>
                </a:solidFill>
              </a:rPr>
              <a:t>。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375973" y="4007068"/>
            <a:ext cx="2251143" cy="1863997"/>
          </a:xfrm>
          <a:prstGeom prst="rect">
            <a:avLst/>
          </a:prstGeom>
          <a:noFill/>
          <a:ln w="158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68415" tIns="34208" rIns="68415" bIns="34208" anchor="ctr"/>
          <a:lstStyle/>
          <a:p>
            <a:r>
              <a:rPr lang="ja-JP" altLang="en-US" sz="1600" dirty="0"/>
              <a:t>選手用・役員駐車場</a:t>
            </a:r>
            <a:endParaRPr lang="en-US" altLang="ja-JP" sz="1600" dirty="0"/>
          </a:p>
          <a:p>
            <a:r>
              <a:rPr lang="ja-JP" altLang="en-US" sz="1600" dirty="0"/>
              <a:t>Ｐ２：１０４台</a:t>
            </a:r>
            <a:endParaRPr lang="en-US" altLang="ja-JP" sz="1600" dirty="0"/>
          </a:p>
          <a:p>
            <a:r>
              <a:rPr lang="ja-JP" altLang="en-US" sz="1600"/>
              <a:t>Ｐ３：　６２台</a:t>
            </a:r>
            <a:endParaRPr lang="en-US" altLang="ja-JP" sz="1600" dirty="0"/>
          </a:p>
          <a:p>
            <a:r>
              <a:rPr lang="ja-JP" altLang="en-US" sz="1600" dirty="0"/>
              <a:t>調整池：２８２台</a:t>
            </a:r>
            <a:endParaRPr lang="en-US" altLang="ja-JP" sz="1600" dirty="0"/>
          </a:p>
          <a:p>
            <a:r>
              <a:rPr lang="ja-JP" altLang="en-US" sz="1600" dirty="0"/>
              <a:t>（バスを含む）</a:t>
            </a:r>
          </a:p>
        </p:txBody>
      </p:sp>
      <p:sp>
        <p:nvSpPr>
          <p:cNvPr id="4156" name="Oval 60"/>
          <p:cNvSpPr>
            <a:spLocks noChangeAspect="1" noChangeArrowheads="1"/>
          </p:cNvSpPr>
          <p:nvPr/>
        </p:nvSpPr>
        <p:spPr bwMode="auto">
          <a:xfrm>
            <a:off x="8965029" y="2761116"/>
            <a:ext cx="135126" cy="121330"/>
          </a:xfrm>
          <a:prstGeom prst="ellipse">
            <a:avLst/>
          </a:prstGeom>
          <a:solidFill>
            <a:srgbClr val="FF3300">
              <a:alpha val="80000"/>
            </a:srgbClr>
          </a:solidFill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68385" tIns="34193" rIns="68385" bIns="34193" anchor="ctr"/>
          <a:lstStyle/>
          <a:p>
            <a:pPr defTabSz="957341">
              <a:spcBef>
                <a:spcPct val="0"/>
              </a:spcBef>
            </a:pPr>
            <a:r>
              <a:rPr lang="ja-JP" altLang="en-US" dirty="0">
                <a:solidFill>
                  <a:schemeClr val="accent2"/>
                </a:solidFill>
              </a:rPr>
              <a:t>警</a:t>
            </a:r>
          </a:p>
        </p:txBody>
      </p:sp>
      <p:sp>
        <p:nvSpPr>
          <p:cNvPr id="4157" name="Oval 61"/>
          <p:cNvSpPr>
            <a:spLocks noChangeAspect="1" noChangeArrowheads="1"/>
          </p:cNvSpPr>
          <p:nvPr/>
        </p:nvSpPr>
        <p:spPr bwMode="auto">
          <a:xfrm>
            <a:off x="9299159" y="3429000"/>
            <a:ext cx="133898" cy="123599"/>
          </a:xfrm>
          <a:prstGeom prst="ellipse">
            <a:avLst/>
          </a:prstGeom>
          <a:solidFill>
            <a:srgbClr val="FF3300">
              <a:alpha val="80000"/>
            </a:srgbClr>
          </a:solidFill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68385" tIns="34193" rIns="68385" bIns="34193" anchor="ctr"/>
          <a:lstStyle/>
          <a:p>
            <a:pPr defTabSz="957341">
              <a:spcBef>
                <a:spcPct val="0"/>
              </a:spcBef>
            </a:pPr>
            <a:r>
              <a:rPr lang="ja-JP" altLang="en-US" dirty="0">
                <a:solidFill>
                  <a:schemeClr val="accent2"/>
                </a:solidFill>
              </a:rPr>
              <a:t>警</a:t>
            </a:r>
          </a:p>
        </p:txBody>
      </p:sp>
      <p:sp>
        <p:nvSpPr>
          <p:cNvPr id="4159" name="Oval 63"/>
          <p:cNvSpPr>
            <a:spLocks noChangeAspect="1" noChangeArrowheads="1"/>
          </p:cNvSpPr>
          <p:nvPr/>
        </p:nvSpPr>
        <p:spPr bwMode="auto">
          <a:xfrm>
            <a:off x="2166938" y="2503714"/>
            <a:ext cx="133898" cy="123599"/>
          </a:xfrm>
          <a:prstGeom prst="ellipse">
            <a:avLst/>
          </a:prstGeom>
          <a:solidFill>
            <a:srgbClr val="FF3300">
              <a:alpha val="80000"/>
            </a:srgbClr>
          </a:solidFill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68385" tIns="34193" rIns="68385" bIns="34193" anchor="ctr"/>
          <a:lstStyle/>
          <a:p>
            <a:pPr defTabSz="957341">
              <a:spcBef>
                <a:spcPct val="0"/>
              </a:spcBef>
            </a:pPr>
            <a:r>
              <a:rPr lang="ja-JP" altLang="en-US" dirty="0">
                <a:solidFill>
                  <a:schemeClr val="accent2"/>
                </a:solidFill>
              </a:rPr>
              <a:t>警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2499840" y="2092099"/>
            <a:ext cx="780048" cy="57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85" tIns="34193" rIns="68385" bIns="34193">
            <a:spAutoFit/>
          </a:bodyPr>
          <a:lstStyle/>
          <a:p>
            <a:pPr algn="l" defTabSz="957341"/>
            <a:r>
              <a:rPr lang="ja-JP" altLang="en-US" i="1" dirty="0">
                <a:solidFill>
                  <a:srgbClr val="FF3300"/>
                </a:solidFill>
              </a:rPr>
              <a:t>応援団バス</a:t>
            </a:r>
          </a:p>
          <a:p>
            <a:pPr algn="l" defTabSz="957341"/>
            <a:endParaRPr lang="ja-JP" altLang="en-US" i="1" dirty="0">
              <a:solidFill>
                <a:srgbClr val="FF3300"/>
              </a:solidFill>
            </a:endParaRPr>
          </a:p>
          <a:p>
            <a:pPr algn="l" defTabSz="957341"/>
            <a:r>
              <a:rPr lang="ja-JP" altLang="en-US" i="1" dirty="0">
                <a:solidFill>
                  <a:srgbClr val="FF3300"/>
                </a:solidFill>
              </a:rPr>
              <a:t>　　　　③</a:t>
            </a:r>
          </a:p>
          <a:p>
            <a:pPr algn="l" defTabSz="957341"/>
            <a:endParaRPr lang="en-US" altLang="ja-JP" i="1" dirty="0">
              <a:solidFill>
                <a:srgbClr val="FF3300"/>
              </a:solidFill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4004658" y="3017384"/>
            <a:ext cx="780049" cy="1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85" tIns="34193" rIns="68385" bIns="34193">
            <a:spAutoFit/>
          </a:bodyPr>
          <a:lstStyle/>
          <a:p>
            <a:pPr algn="l" defTabSz="957341"/>
            <a:r>
              <a:rPr lang="en-US" altLang="ja-JP" i="1" dirty="0">
                <a:solidFill>
                  <a:srgbClr val="FF3300"/>
                </a:solidFill>
              </a:rPr>
              <a:t>②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4284738" y="2194152"/>
            <a:ext cx="778820" cy="1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85" tIns="34193" rIns="68385" bIns="34193">
            <a:spAutoFit/>
          </a:bodyPr>
          <a:lstStyle/>
          <a:p>
            <a:pPr algn="l" defTabSz="957341"/>
            <a:r>
              <a:rPr lang="en-US" altLang="ja-JP" i="1" dirty="0">
                <a:solidFill>
                  <a:srgbClr val="FF3300"/>
                </a:solidFill>
              </a:rPr>
              <a:t>①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9020308" y="3171599"/>
            <a:ext cx="778820" cy="1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85" tIns="34193" rIns="68385" bIns="34193">
            <a:spAutoFit/>
          </a:bodyPr>
          <a:lstStyle/>
          <a:p>
            <a:pPr algn="l" defTabSz="957341"/>
            <a:r>
              <a:rPr lang="en-US" altLang="ja-JP" i="1" dirty="0">
                <a:solidFill>
                  <a:srgbClr val="FF3300"/>
                </a:solidFill>
              </a:rPr>
              <a:t>④</a:t>
            </a:r>
          </a:p>
        </p:txBody>
      </p:sp>
      <p:grpSp>
        <p:nvGrpSpPr>
          <p:cNvPr id="4178" name="Group 82"/>
          <p:cNvGrpSpPr>
            <a:grpSpLocks/>
          </p:cNvGrpSpPr>
          <p:nvPr/>
        </p:nvGrpSpPr>
        <p:grpSpPr bwMode="auto">
          <a:xfrm rot="340930">
            <a:off x="3002265" y="1834697"/>
            <a:ext cx="558933" cy="411616"/>
            <a:chOff x="766" y="3387"/>
            <a:chExt cx="453" cy="362"/>
          </a:xfrm>
        </p:grpSpPr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 rot="1373828">
              <a:off x="766" y="3387"/>
              <a:ext cx="90" cy="18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 rot="1373828">
              <a:off x="857" y="3432"/>
              <a:ext cx="90" cy="18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5" name="Rectangle 79"/>
            <p:cNvSpPr>
              <a:spLocks noChangeArrowheads="1"/>
            </p:cNvSpPr>
            <p:nvPr/>
          </p:nvSpPr>
          <p:spPr bwMode="auto">
            <a:xfrm rot="1373828">
              <a:off x="948" y="3478"/>
              <a:ext cx="90" cy="18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 rot="1373828">
              <a:off x="1038" y="3523"/>
              <a:ext cx="90" cy="18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 rot="1373828">
              <a:off x="1129" y="3568"/>
              <a:ext cx="90" cy="18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83" name="Rectangle 87"/>
          <p:cNvSpPr>
            <a:spLocks noChangeArrowheads="1"/>
          </p:cNvSpPr>
          <p:nvPr/>
        </p:nvSpPr>
        <p:spPr bwMode="auto">
          <a:xfrm rot="2395919">
            <a:off x="2668134" y="3840617"/>
            <a:ext cx="966769" cy="150812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403" tIns="34202" rIns="68403" bIns="34202" anchor="ctr"/>
          <a:lstStyle/>
          <a:p>
            <a:pPr defTabSz="957341"/>
            <a:r>
              <a:rPr lang="ja-JP" altLang="en-US" dirty="0"/>
              <a:t>大会関係者　　約</a:t>
            </a:r>
            <a:r>
              <a:rPr lang="en-US" altLang="ja-JP" dirty="0"/>
              <a:t>10</a:t>
            </a:r>
            <a:r>
              <a:rPr lang="ja-JP" altLang="en-US" dirty="0"/>
              <a:t>台</a:t>
            </a:r>
          </a:p>
        </p:txBody>
      </p:sp>
      <p:grpSp>
        <p:nvGrpSpPr>
          <p:cNvPr id="4186" name="Group 90"/>
          <p:cNvGrpSpPr>
            <a:grpSpLocks/>
          </p:cNvGrpSpPr>
          <p:nvPr/>
        </p:nvGrpSpPr>
        <p:grpSpPr bwMode="auto">
          <a:xfrm>
            <a:off x="7293146" y="2811010"/>
            <a:ext cx="556475" cy="309562"/>
            <a:chOff x="675" y="3387"/>
            <a:chExt cx="545" cy="317"/>
          </a:xfrm>
        </p:grpSpPr>
        <p:sp>
          <p:nvSpPr>
            <p:cNvPr id="4184" name="Rectangle 88"/>
            <p:cNvSpPr>
              <a:spLocks noChangeArrowheads="1"/>
            </p:cNvSpPr>
            <p:nvPr/>
          </p:nvSpPr>
          <p:spPr bwMode="auto">
            <a:xfrm>
              <a:off x="675" y="3387"/>
              <a:ext cx="409" cy="136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 bwMode="auto">
            <a:xfrm>
              <a:off x="811" y="3568"/>
              <a:ext cx="409" cy="136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4" name="Rectangle 87"/>
          <p:cNvSpPr>
            <a:spLocks noChangeArrowheads="1"/>
          </p:cNvSpPr>
          <p:nvPr/>
        </p:nvSpPr>
        <p:spPr bwMode="auto">
          <a:xfrm>
            <a:off x="6897216" y="3212976"/>
            <a:ext cx="71438" cy="142876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68403" tIns="34202" rIns="68403" bIns="34202" anchor="ctr"/>
          <a:lstStyle/>
          <a:p>
            <a:pPr defTabSz="957341"/>
            <a:endParaRPr lang="ja-JP" altLang="en-US" dirty="0">
              <a:solidFill>
                <a:srgbClr val="00B050"/>
              </a:solidFill>
            </a:endParaRPr>
          </a:p>
        </p:txBody>
      </p:sp>
      <p:grpSp>
        <p:nvGrpSpPr>
          <p:cNvPr id="57" name="Group 90">
            <a:extLst>
              <a:ext uri="{FF2B5EF4-FFF2-40B4-BE49-F238E27FC236}">
                <a16:creationId xmlns:a16="http://schemas.microsoft.com/office/drawing/2014/main" id="{E0F80E9C-DC9B-49B7-9A32-A9FA52631575}"/>
              </a:ext>
            </a:extLst>
          </p:cNvPr>
          <p:cNvGrpSpPr>
            <a:grpSpLocks/>
          </p:cNvGrpSpPr>
          <p:nvPr/>
        </p:nvGrpSpPr>
        <p:grpSpPr bwMode="auto">
          <a:xfrm>
            <a:off x="7293146" y="2811010"/>
            <a:ext cx="556475" cy="309562"/>
            <a:chOff x="675" y="3387"/>
            <a:chExt cx="545" cy="317"/>
          </a:xfrm>
          <a:solidFill>
            <a:schemeClr val="accent1">
              <a:lumMod val="75000"/>
            </a:schemeClr>
          </a:solidFill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768FA6F4-ECDD-4F67-89D2-DEA16F0DB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3387"/>
              <a:ext cx="409" cy="136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Rectangle 89">
              <a:extLst>
                <a:ext uri="{FF2B5EF4-FFF2-40B4-BE49-F238E27FC236}">
                  <a16:creationId xmlns:a16="http://schemas.microsoft.com/office/drawing/2014/main" id="{F5F892B2-C565-4D77-8037-875C79E4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" y="3568"/>
              <a:ext cx="409" cy="136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1" name="フローチャート: 代替処理 60">
            <a:extLst>
              <a:ext uri="{FF2B5EF4-FFF2-40B4-BE49-F238E27FC236}">
                <a16:creationId xmlns:a16="http://schemas.microsoft.com/office/drawing/2014/main" id="{B4C4E4C9-3755-4274-A57D-7B31A847A36E}"/>
              </a:ext>
            </a:extLst>
          </p:cNvPr>
          <p:cNvSpPr/>
          <p:nvPr/>
        </p:nvSpPr>
        <p:spPr bwMode="auto">
          <a:xfrm>
            <a:off x="6019952" y="1474701"/>
            <a:ext cx="3029885" cy="769898"/>
          </a:xfrm>
          <a:prstGeom prst="flowChartAlternateProcess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HG丸ｺﾞｼｯｸM-PRO" pitchFamily="50" charset="-128"/>
              </a:rPr>
              <a:t>大会関係者　駐車禁止</a:t>
            </a:r>
            <a:endParaRPr kumimoji="1" lang="en-US" altLang="ja-JP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HG丸ｺﾞｼｯｸM-PRO" pitchFamily="50" charset="-128"/>
            </a:endParaRP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F4596E36-F552-45FE-859B-23129BF11B8F}"/>
              </a:ext>
            </a:extLst>
          </p:cNvPr>
          <p:cNvCxnSpPr>
            <a:cxnSpLocks/>
          </p:cNvCxnSpPr>
          <p:nvPr/>
        </p:nvCxnSpPr>
        <p:spPr bwMode="auto">
          <a:xfrm>
            <a:off x="7500535" y="2257647"/>
            <a:ext cx="7688" cy="552929"/>
          </a:xfrm>
          <a:prstGeom prst="straightConnector1">
            <a:avLst/>
          </a:prstGeom>
          <a:noFill/>
          <a:ln w="952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フローチャート: 代替処理 62">
            <a:extLst>
              <a:ext uri="{FF2B5EF4-FFF2-40B4-BE49-F238E27FC236}">
                <a16:creationId xmlns:a16="http://schemas.microsoft.com/office/drawing/2014/main" id="{5158B3FC-5524-468D-9155-54C5E735D0ED}"/>
              </a:ext>
            </a:extLst>
          </p:cNvPr>
          <p:cNvSpPr/>
          <p:nvPr/>
        </p:nvSpPr>
        <p:spPr bwMode="auto">
          <a:xfrm>
            <a:off x="3820857" y="595072"/>
            <a:ext cx="1636924" cy="471955"/>
          </a:xfrm>
          <a:prstGeom prst="flowChartAlternateProcess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バス駐車場</a:t>
            </a:r>
            <a:endParaRPr kumimoji="1" lang="en-US" altLang="ja-JP" sz="200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1BB55073-3F3F-485A-87CF-59CFE6F5F56E}"/>
              </a:ext>
            </a:extLst>
          </p:cNvPr>
          <p:cNvCxnSpPr>
            <a:cxnSpLocks/>
          </p:cNvCxnSpPr>
          <p:nvPr/>
        </p:nvCxnSpPr>
        <p:spPr bwMode="auto">
          <a:xfrm flipH="1">
            <a:off x="3782207" y="1089519"/>
            <a:ext cx="185078" cy="46187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5" name="Group 82">
            <a:extLst>
              <a:ext uri="{FF2B5EF4-FFF2-40B4-BE49-F238E27FC236}">
                <a16:creationId xmlns:a16="http://schemas.microsoft.com/office/drawing/2014/main" id="{B4DEF887-3225-4817-B234-61004AB1DB1A}"/>
              </a:ext>
            </a:extLst>
          </p:cNvPr>
          <p:cNvGrpSpPr>
            <a:grpSpLocks/>
          </p:cNvGrpSpPr>
          <p:nvPr/>
        </p:nvGrpSpPr>
        <p:grpSpPr bwMode="auto">
          <a:xfrm rot="340930">
            <a:off x="3426721" y="1446454"/>
            <a:ext cx="558933" cy="411616"/>
            <a:chOff x="766" y="3387"/>
            <a:chExt cx="453" cy="362"/>
          </a:xfrm>
          <a:solidFill>
            <a:schemeClr val="accent1">
              <a:lumMod val="75000"/>
            </a:schemeClr>
          </a:solidFill>
        </p:grpSpPr>
        <p:sp>
          <p:nvSpPr>
            <p:cNvPr id="66" name="Rectangle 77">
              <a:extLst>
                <a:ext uri="{FF2B5EF4-FFF2-40B4-BE49-F238E27FC236}">
                  <a16:creationId xmlns:a16="http://schemas.microsoft.com/office/drawing/2014/main" id="{2F1868BE-A8F1-42E3-8A3C-F1F14ECD00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73828">
              <a:off x="766" y="3387"/>
              <a:ext cx="90" cy="18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Rectangle 78">
              <a:extLst>
                <a:ext uri="{FF2B5EF4-FFF2-40B4-BE49-F238E27FC236}">
                  <a16:creationId xmlns:a16="http://schemas.microsoft.com/office/drawing/2014/main" id="{0BA956E0-E413-4587-8D8D-61DB0689C4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73828">
              <a:off x="857" y="3432"/>
              <a:ext cx="90" cy="18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Rectangle 79">
              <a:extLst>
                <a:ext uri="{FF2B5EF4-FFF2-40B4-BE49-F238E27FC236}">
                  <a16:creationId xmlns:a16="http://schemas.microsoft.com/office/drawing/2014/main" id="{1513827D-9C4D-41DE-870A-CE28127022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73828">
              <a:off x="948" y="3478"/>
              <a:ext cx="90" cy="18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" name="Rectangle 80">
              <a:extLst>
                <a:ext uri="{FF2B5EF4-FFF2-40B4-BE49-F238E27FC236}">
                  <a16:creationId xmlns:a16="http://schemas.microsoft.com/office/drawing/2014/main" id="{2EC25239-5BEE-4491-9AD7-8998BA713E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73828">
              <a:off x="1038" y="3523"/>
              <a:ext cx="90" cy="18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" name="Rectangle 81">
              <a:extLst>
                <a:ext uri="{FF2B5EF4-FFF2-40B4-BE49-F238E27FC236}">
                  <a16:creationId xmlns:a16="http://schemas.microsoft.com/office/drawing/2014/main" id="{FCFBBABC-5525-444F-817F-AF91A3B8F1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73828">
              <a:off x="1129" y="3568"/>
              <a:ext cx="90" cy="181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710EA88-27D1-47A0-9091-C7A50320309E}"/>
              </a:ext>
            </a:extLst>
          </p:cNvPr>
          <p:cNvSpPr/>
          <p:nvPr/>
        </p:nvSpPr>
        <p:spPr>
          <a:xfrm>
            <a:off x="7373896" y="2725535"/>
            <a:ext cx="4345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rgbClr val="FF0000"/>
                </a:solidFill>
                <a:latin typeface="+mj-ea"/>
                <a:ea typeface="+mj-ea"/>
              </a:rPr>
              <a:t>Ⓐ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9E56646C-C09D-4C03-B049-12B37D56ED8D}"/>
              </a:ext>
            </a:extLst>
          </p:cNvPr>
          <p:cNvSpPr/>
          <p:nvPr/>
        </p:nvSpPr>
        <p:spPr>
          <a:xfrm>
            <a:off x="3485708" y="1418841"/>
            <a:ext cx="4345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rgbClr val="FF0000"/>
                </a:solidFill>
                <a:latin typeface="+mj-ea"/>
                <a:ea typeface="+mj-ea"/>
              </a:rPr>
              <a:t>Ⓑ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86AF16D-76E9-4C12-BFE5-CCEF48CA3A61}"/>
              </a:ext>
            </a:extLst>
          </p:cNvPr>
          <p:cNvSpPr/>
          <p:nvPr/>
        </p:nvSpPr>
        <p:spPr>
          <a:xfrm>
            <a:off x="1764423" y="1902232"/>
            <a:ext cx="80502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調整池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25EEEB3-1754-4C0D-9C08-F201533DF77F}"/>
              </a:ext>
            </a:extLst>
          </p:cNvPr>
          <p:cNvSpPr/>
          <p:nvPr/>
        </p:nvSpPr>
        <p:spPr>
          <a:xfrm>
            <a:off x="1800491" y="2128694"/>
            <a:ext cx="73289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282</a:t>
            </a:r>
            <a:r>
              <a:rPr lang="ja-JP" altLang="en-US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C8BE16B-C04E-4B02-97FC-71AB8AF5E24C}"/>
              </a:ext>
            </a:extLst>
          </p:cNvPr>
          <p:cNvSpPr/>
          <p:nvPr/>
        </p:nvSpPr>
        <p:spPr>
          <a:xfrm>
            <a:off x="3959948" y="1996999"/>
            <a:ext cx="43473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P3</a:t>
            </a:r>
            <a:endParaRPr lang="ja-JP" altLang="en-US" sz="16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A7C101-A84C-400B-BE32-3855DCFD1EB6}"/>
              </a:ext>
            </a:extLst>
          </p:cNvPr>
          <p:cNvSpPr/>
          <p:nvPr/>
        </p:nvSpPr>
        <p:spPr>
          <a:xfrm>
            <a:off x="3826108" y="2214138"/>
            <a:ext cx="6190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62</a:t>
            </a:r>
            <a:r>
              <a:rPr lang="ja-JP" altLang="en-US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台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DD3AD56-C3FD-4D44-8F8B-A5DC8E4191E7}"/>
              </a:ext>
            </a:extLst>
          </p:cNvPr>
          <p:cNvSpPr/>
          <p:nvPr/>
        </p:nvSpPr>
        <p:spPr>
          <a:xfrm>
            <a:off x="3872880" y="3516378"/>
            <a:ext cx="43473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P2</a:t>
            </a:r>
            <a:endParaRPr lang="ja-JP" altLang="en-US" sz="16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44DEDF4-B8F6-4DD2-BC3A-6A32E43CD35C}"/>
              </a:ext>
            </a:extLst>
          </p:cNvPr>
          <p:cNvSpPr/>
          <p:nvPr/>
        </p:nvSpPr>
        <p:spPr>
          <a:xfrm>
            <a:off x="3743966" y="3733517"/>
            <a:ext cx="73289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104</a:t>
            </a:r>
            <a:r>
              <a:rPr lang="ja-JP" altLang="en-US" sz="16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2795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2795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81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HG創英角ﾎﾟｯﾌﾟ体</vt:lpstr>
      <vt:lpstr>ＭＳ Ｐゴシック</vt:lpstr>
      <vt:lpstr>Arial</vt:lpstr>
      <vt:lpstr>標準デザイン</vt:lpstr>
      <vt:lpstr>PowerPoint プレゼンテーション</vt:lpstr>
    </vt:vector>
  </TitlesOfParts>
  <Company>機械エンジニアリングカンパニー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n.kanda</dc:creator>
  <cp:lastModifiedBy>akai_m840503@yahoo.co.jp</cp:lastModifiedBy>
  <cp:revision>248</cp:revision>
  <cp:lastPrinted>2020-09-14T07:51:44Z</cp:lastPrinted>
  <dcterms:created xsi:type="dcterms:W3CDTF">2006-09-14T05:26:21Z</dcterms:created>
  <dcterms:modified xsi:type="dcterms:W3CDTF">2023-06-12T10:46:20Z</dcterms:modified>
</cp:coreProperties>
</file>